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8128000" cy="4572000"/>
  <p:notesSz cx="8128000" cy="457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>
      <p:cViewPr varScale="1">
        <p:scale>
          <a:sx n="122" d="100"/>
          <a:sy n="122" d="100"/>
        </p:scale>
        <p:origin x="710" y="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9600" y="1417320"/>
            <a:ext cx="6908800" cy="960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19200" y="2560320"/>
            <a:ext cx="56896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0640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18592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6400" y="182880"/>
            <a:ext cx="7315200" cy="731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6400" y="1051560"/>
            <a:ext cx="731520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63520" y="4251960"/>
            <a:ext cx="260096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0640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85216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723AE2-CB8A-9149-6EEA-39706594B4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271462"/>
            <a:ext cx="7645400" cy="41481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</TotalTime>
  <Words>0</Words>
  <Application>Microsoft Office PowerPoint</Application>
  <PresentationFormat>Custom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Priya Priya</cp:lastModifiedBy>
  <cp:revision>3</cp:revision>
  <dcterms:created xsi:type="dcterms:W3CDTF">2024-11-10T09:21:31Z</dcterms:created>
  <dcterms:modified xsi:type="dcterms:W3CDTF">2025-01-09T08:56:23Z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2024-11-10T00:00:00Z</vt:filetime>
  </property>
  <property fmtid="{D5CDD505-2E9C-101B-9397-08002B2CF9AE}" pid="3" name="LastSaved">
    <vt:filetime>2024-11-10T00:00:00Z</vt:filetime>
  </property>
</Properties>
</file>